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heme" Target="theme/theme1.xml"  /><Relationship Id="rId11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presProps" Target="presProps.xml"  /><Relationship Id="rId9" Type="http://schemas.openxmlformats.org/officeDocument/2006/relationships/viewProps" Target="view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gif"  /><Relationship Id="rId3" Type="http://schemas.openxmlformats.org/officeDocument/2006/relationships/image" Target="../media/image2.gif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gif"  /><Relationship Id="rId3" Type="http://schemas.openxmlformats.org/officeDocument/2006/relationships/image" Target="../media/image4.gi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>
                <a:latin typeface="한컴 윤고딕 250"/>
                <a:ea typeface="한컴 윤고딕 250"/>
              </a:rPr>
              <a:t>2d </a:t>
            </a:r>
            <a:r>
              <a:rPr lang="ko-KR" altLang="en-US">
                <a:latin typeface="한컴 윤고딕 250"/>
                <a:ea typeface="한컴 윤고딕 250"/>
              </a:rPr>
              <a:t>게임</a:t>
            </a:r>
            <a:r>
              <a:rPr lang="en-US" altLang="ko-KR">
                <a:latin typeface="한컴 윤고딕 250"/>
                <a:ea typeface="한컴 윤고딕 250"/>
              </a:rPr>
              <a:t> </a:t>
            </a:r>
            <a:r>
              <a:rPr lang="ko-KR" altLang="en-US">
                <a:latin typeface="한컴 윤고딕 250"/>
                <a:ea typeface="한컴 윤고딕 250"/>
              </a:rPr>
              <a:t>프로그래밍 </a:t>
            </a:r>
            <a:r>
              <a:rPr lang="en-US" altLang="ko-KR">
                <a:latin typeface="한컴 윤고딕 250"/>
                <a:ea typeface="한컴 윤고딕 250"/>
              </a:rPr>
              <a:t>1</a:t>
            </a:r>
            <a:r>
              <a:rPr lang="ko-KR" altLang="en-US">
                <a:latin typeface="한컴 윤고딕 250"/>
                <a:ea typeface="한컴 윤고딕 250"/>
              </a:rPr>
              <a:t>차 프로젝트 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9117805" cy="1752600"/>
          </a:xfrm>
        </p:spPr>
        <p:txBody>
          <a:bodyPr/>
          <a:p>
            <a:pPr lvl="0" algn="r">
              <a:defRPr/>
            </a:pPr>
            <a:r>
              <a:rPr lang="en-US" altLang="ko-KR">
                <a:latin typeface="한컴 윤고딕 240"/>
                <a:ea typeface="한컴 윤고딕 240"/>
              </a:rPr>
              <a:t>2023180003_</a:t>
            </a:r>
            <a:r>
              <a:rPr lang="ko-KR" altLang="en-US">
                <a:latin typeface="한컴 윤고딕 240"/>
                <a:ea typeface="한컴 윤고딕 240"/>
              </a:rPr>
              <a:t>곽은혜</a:t>
            </a:r>
            <a:endParaRPr lang="ko-KR" altLang="en-US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69758633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컨셉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 이름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좀비고등학교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핵심 컨셉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좀비 아포칼립스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탈출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생존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액션 게임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재미 요소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이 게임은 맵 곳곳에 랜덤으로 스폰되는 몬스터</a:t>
            </a:r>
            <a:r>
              <a:rPr lang="en-US" altLang="ko-KR" sz="2400">
                <a:latin typeface="한컴 윤고딕 240"/>
                <a:ea typeface="한컴 윤고딕 240"/>
              </a:rPr>
              <a:t>(</a:t>
            </a:r>
            <a:r>
              <a:rPr lang="ko-KR" altLang="en-US" sz="2400">
                <a:latin typeface="한컴 윤고딕 240"/>
                <a:ea typeface="한컴 윤고딕 240"/>
              </a:rPr>
              <a:t>좀비</a:t>
            </a:r>
            <a:r>
              <a:rPr lang="en-US" altLang="ko-KR" sz="2400">
                <a:latin typeface="한컴 윤고딕 240"/>
                <a:ea typeface="한컴 윤고딕 240"/>
              </a:rPr>
              <a:t>)</a:t>
            </a:r>
            <a:r>
              <a:rPr lang="ko-KR" altLang="en-US" sz="2400">
                <a:latin typeface="한컴 윤고딕 240"/>
                <a:ea typeface="한컴 윤고딕 240"/>
              </a:rPr>
              <a:t>들을 피하거나 죽여가면서 제한시간 내에 도착지점에 도달해야 하는 게임으로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 세밀한 컨트롤과 판단 능력을 필요로 한다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19630202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진행 흐름</a:t>
            </a:r>
            <a:r>
              <a:rPr lang="en-US" altLang="ko-KR">
                <a:latin typeface="한컴 윤고딕 250"/>
                <a:ea typeface="한컴 윤고딕 250"/>
              </a:rPr>
              <a:t>(1)</a:t>
            </a:r>
            <a:endParaRPr lang="en-US" altLang="ko-KR">
              <a:latin typeface="한컴 윤고딕 250"/>
              <a:ea typeface="한컴 윤고딕 250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687246" y="2125265"/>
            <a:ext cx="4724370" cy="4402373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886788" y="2286000"/>
            <a:ext cx="4325284" cy="117955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플레이어가 직업을 선택한 후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게임시작 버튼을 누르면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게임이 시작됨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607844" y="4064850"/>
            <a:ext cx="976311" cy="61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순서도: 처리 6"/>
          <p:cNvSpPr/>
          <p:nvPr/>
        </p:nvSpPr>
        <p:spPr>
          <a:xfrm>
            <a:off x="6667500" y="2125265"/>
            <a:ext cx="4724370" cy="4402373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6824397" y="2286000"/>
            <a:ext cx="4417220" cy="1550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400">
                <a:latin typeface="한컴 윤고딕 240"/>
                <a:ea typeface="한컴 윤고딕 240"/>
              </a:rPr>
              <a:t>3</a:t>
            </a:r>
            <a:r>
              <a:rPr lang="ko-KR" altLang="en-US" sz="2400">
                <a:latin typeface="한컴 윤고딕 240"/>
                <a:ea typeface="한컴 윤고딕 240"/>
              </a:rPr>
              <a:t>초의 텀 뒤에 게임이 시작되고 화면이 다른 맵으로 전환됨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화면의 상단 중앙에 제한시간 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타이머가 나타남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246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70821" y="1417638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1424227" y="1514235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대기화면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7407804" y="1514235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시작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886788" y="4203949"/>
            <a:ext cx="4325285" cy="3661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481" y="4064850"/>
            <a:ext cx="4413898" cy="2287531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6988968" y="4373381"/>
            <a:ext cx="4000500" cy="35863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4397" y="4064850"/>
            <a:ext cx="4413898" cy="231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873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진행 흐름</a:t>
            </a:r>
            <a:r>
              <a:rPr lang="en-US" altLang="ko-KR">
                <a:latin typeface="한컴 윤고딕 250"/>
                <a:ea typeface="한컴 윤고딕 250"/>
              </a:rPr>
              <a:t>(2)</a:t>
            </a:r>
            <a:endParaRPr lang="en-US" altLang="ko-KR">
              <a:latin typeface="한컴 윤고딕 250"/>
              <a:ea typeface="한컴 윤고딕 250"/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687245" y="2125265"/>
            <a:ext cx="4724370" cy="4402374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886788" y="2336109"/>
            <a:ext cx="4325284" cy="145655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맵 곳곳에 스폰되어 있는 몬스터들을 잡거나</a:t>
            </a:r>
            <a:r>
              <a:rPr lang="en-US" altLang="ko-KR" sz="2400">
                <a:latin typeface="한컴 윤고딕 240"/>
                <a:ea typeface="한컴 윤고딕 240"/>
              </a:rPr>
              <a:t>,</a:t>
            </a:r>
            <a:r>
              <a:rPr lang="ko-KR" altLang="en-US" sz="2400">
                <a:latin typeface="한컴 윤고딕 240"/>
                <a:ea typeface="한컴 윤고딕 240"/>
              </a:rPr>
              <a:t> 피하며 제한시간 내에 도착 지점으로 이동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607844" y="4064850"/>
            <a:ext cx="976311" cy="61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순서도: 처리 6"/>
          <p:cNvSpPr/>
          <p:nvPr/>
        </p:nvSpPr>
        <p:spPr>
          <a:xfrm>
            <a:off x="6667500" y="2125265"/>
            <a:ext cx="4724370" cy="4402374"/>
          </a:xfrm>
          <a:prstGeom prst="flowChartProcess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6821075" y="2336109"/>
            <a:ext cx="4417220" cy="82066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도착 지점에 있는 발판을 밟으면 게임 클리어</a:t>
            </a:r>
            <a:r>
              <a:rPr lang="en-US" altLang="ko-KR" sz="2400">
                <a:latin typeface="한컴 윤고딕 240"/>
                <a:ea typeface="한컴 윤고딕 240"/>
              </a:rPr>
              <a:t>!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7246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67499" y="1422796"/>
            <a:ext cx="4724370" cy="70246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가로 글상자 10"/>
          <p:cNvSpPr txBox="1"/>
          <p:nvPr/>
        </p:nvSpPr>
        <p:spPr>
          <a:xfrm>
            <a:off x="1424228" y="1514236"/>
            <a:ext cx="3250406" cy="51958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진행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7404482" y="1514235"/>
            <a:ext cx="3250406" cy="51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>
                <a:latin typeface="한컴 윤고딕 240"/>
                <a:ea typeface="한컴 윤고딕 240"/>
              </a:rPr>
              <a:t>게임 종료</a:t>
            </a:r>
            <a:endParaRPr lang="ko-KR" altLang="en-US" sz="2800">
              <a:latin typeface="한컴 윤고딕 240"/>
              <a:ea typeface="한컴 윤고딕 240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6821075" y="3429000"/>
            <a:ext cx="441722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6788" y="4064850"/>
            <a:ext cx="4325284" cy="22749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1075" y="4064850"/>
            <a:ext cx="4417220" cy="23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061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게임 내 수정사항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en-US" altLang="ko-KR" sz="2400">
                <a:latin typeface="한컴 윤고딕 240"/>
                <a:ea typeface="한컴 윤고딕 240"/>
              </a:rPr>
              <a:t>HP </a:t>
            </a:r>
            <a:r>
              <a:rPr lang="ko-KR" altLang="en-US" sz="2400">
                <a:latin typeface="한컴 윤고딕 240"/>
                <a:ea typeface="한컴 윤고딕 240"/>
              </a:rPr>
              <a:t>시스템 추가</a:t>
            </a:r>
            <a:r>
              <a:rPr lang="en-US" altLang="ko-KR" sz="2400">
                <a:latin typeface="한컴 윤고딕 240"/>
                <a:ea typeface="한컴 윤고딕 240"/>
              </a:rPr>
              <a:t>:</a:t>
            </a:r>
            <a:r>
              <a:rPr lang="ko-KR" altLang="en-US" sz="2400">
                <a:latin typeface="한컴 윤고딕 240"/>
                <a:ea typeface="한컴 윤고딕 240"/>
              </a:rPr>
              <a:t> 기존 게임은 멀티플레잉 게임으로 플레이어가 좀비에 닿으면 부상 상태에 빠지게 되는데 제작할 게임은 플레이어가 한 명이므로 다음과 같은 시스템을 그대로 도입한다면 플레이 시간이 너무 짧아질 것 같아 </a:t>
            </a:r>
            <a:r>
              <a:rPr lang="en-US" altLang="ko-KR" sz="2400">
                <a:latin typeface="한컴 윤고딕 240"/>
                <a:ea typeface="한컴 윤고딕 240"/>
              </a:rPr>
              <a:t>HP </a:t>
            </a:r>
            <a:r>
              <a:rPr lang="ko-KR" altLang="en-US" sz="2400">
                <a:latin typeface="한컴 윤고딕 240"/>
                <a:ea typeface="한컴 윤고딕 240"/>
              </a:rPr>
              <a:t>시스템을 도입할 예정이다</a:t>
            </a:r>
            <a:r>
              <a:rPr lang="en-US" altLang="ko-KR" sz="2400">
                <a:latin typeface="한컴 윤고딕 240"/>
                <a:ea typeface="한컴 윤고딕 240"/>
              </a:rPr>
              <a:t>.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296297871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>
                <a:latin typeface="한컴 윤고딕 250"/>
                <a:ea typeface="한컴 윤고딕 250"/>
              </a:rPr>
              <a:t>개발</a:t>
            </a:r>
            <a:r>
              <a:rPr lang="en-US" altLang="ko-KR">
                <a:latin typeface="한컴 윤고딕 250"/>
                <a:ea typeface="한컴 윤고딕 250"/>
              </a:rPr>
              <a:t> </a:t>
            </a:r>
            <a:r>
              <a:rPr lang="ko-KR" altLang="en-US">
                <a:latin typeface="한컴 윤고딕 250"/>
                <a:ea typeface="한컴 윤고딕 250"/>
              </a:rPr>
              <a:t>일정</a:t>
            </a:r>
            <a:endParaRPr lang="ko-KR" altLang="en-US">
              <a:latin typeface="한컴 윤고딕 250"/>
              <a:ea typeface="한컴 윤고딕 250"/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>
            <p:ph idx="1"/>
          </p:nvPr>
        </p:nvGraphicFramePr>
        <p:xfrm>
          <a:off x="609599" y="1600200"/>
          <a:ext cx="10974228" cy="4575807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2209323"/>
                <a:gridCol w="8764905"/>
              </a:tblGrid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날짜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개발 내용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10/14~20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게임에 필요한 리소스 추출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10/24~27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게임 시작 화면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캐릭터 움직임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맵 움직임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10/28~11/3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제한시간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게임 내 몬스터 랜덤 분포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몬스터 움직임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11/4~10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몬스터와의 충돌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공격 모션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,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 몬스터의 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hp, 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몬스터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 </a:t>
                      </a: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소멸 구현</a:t>
                      </a: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 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11/12~17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점수 시스템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11/18~24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도착지점 도달 시 게임 종료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11/25~12/1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사운드 구현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  <a:tr h="5084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 sz="2400">
                          <a:latin typeface="한컴 윤고딕 240"/>
                          <a:ea typeface="한컴 윤고딕 240"/>
                        </a:rPr>
                        <a:t>12/3</a:t>
                      </a:r>
                      <a:endParaRPr lang="en-US" altLang="ko-KR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2400">
                          <a:latin typeface="한컴 윤고딕 240"/>
                          <a:ea typeface="한컴 윤고딕 240"/>
                        </a:rPr>
                        <a:t>최종 프로젝트 발표</a:t>
                      </a:r>
                      <a:endParaRPr lang="ko-KR" altLang="en-US" sz="2400">
                        <a:latin typeface="한컴 윤고딕 240"/>
                        <a:ea typeface="한컴 윤고딕 240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5218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134</ep:Words>
  <ep:PresentationFormat>화면 슬라이드 쇼(4:3)</ep:PresentationFormat>
  <ep:Paragraphs>39</ep:Paragraphs>
  <ep:Slides>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한컴오피스</vt:lpstr>
      <vt:lpstr>2d 게임 프로그래밍 1차 프로젝트</vt:lpstr>
      <vt:lpstr>게임 컨셉</vt:lpstr>
      <vt:lpstr>게임 진행 흐름(1)</vt:lpstr>
      <vt:lpstr>게임 진행 흐름(2)</vt:lpstr>
      <vt:lpstr>게임 내 수정사항</vt:lpstr>
      <vt:lpstr>개발 일정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2024-10-12T15:26:04.255</dcterms:created>
  <dc:creator>user</dc:creator>
  <cp:lastModifiedBy>user</cp:lastModifiedBy>
  <dcterms:modified xsi:type="dcterms:W3CDTF">2024-10-12T18:34:55.137</dcterms:modified>
  <cp:revision>20</cp:revision>
  <dc:title>2d 게임 프로그래밍 1차 프로젝트</dc:title>
  <cp:version>12.0.0.3650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